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4BA"/>
    <a:srgbClr val="363681"/>
    <a:srgbClr val="B02725"/>
    <a:srgbClr val="36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1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9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56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84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6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12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54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58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5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4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8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45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7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D433-93FA-41CB-83B1-8539C56CB65F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3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8" y="4837005"/>
            <a:ext cx="9144000" cy="5036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3674BA"/>
                </a:solidFill>
                <a:latin typeface="Montserrat" pitchFamily="2" charset="77"/>
                <a:cs typeface="Times New Roman" panose="02020603050405020304" pitchFamily="18" charset="0"/>
              </a:rPr>
              <a:t>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6E8FF-1860-492C-2AFC-3F0928268333}"/>
              </a:ext>
            </a:extLst>
          </p:cNvPr>
          <p:cNvSpPr txBox="1"/>
          <p:nvPr/>
        </p:nvSpPr>
        <p:spPr>
          <a:xfrm>
            <a:off x="130628" y="5405971"/>
            <a:ext cx="9144000" cy="2937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PRESENTATION SUBTITLE</a:t>
            </a:r>
            <a:endParaRPr lang="cs-CZ" sz="1500" b="1" dirty="0">
              <a:solidFill>
                <a:srgbClr val="363681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09021-90DD-3896-992A-0184B14F55A4}"/>
              </a:ext>
            </a:extLst>
          </p:cNvPr>
          <p:cNvSpPr txBox="1"/>
          <p:nvPr/>
        </p:nvSpPr>
        <p:spPr>
          <a:xfrm>
            <a:off x="130628" y="5803144"/>
            <a:ext cx="9144000" cy="2937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AUTHOR‘S NAME</a:t>
            </a:r>
            <a:endParaRPr lang="cs-CZ" sz="1500" i="1" dirty="0">
              <a:solidFill>
                <a:srgbClr val="363681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9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9509-5D0A-5F0C-9990-64841F4C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A821-A521-A761-B3AA-33B6D36BD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73" y="1690689"/>
            <a:ext cx="7886700" cy="3263504"/>
          </a:xfrm>
        </p:spPr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8330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</TotalTime>
  <Words>10</Words>
  <Application>Microsoft Macintosh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Office Theme</vt:lpstr>
      <vt:lpstr>PowerPoint Presentation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Jiří Handl</dc:creator>
  <cp:lastModifiedBy>František Barac</cp:lastModifiedBy>
  <cp:revision>21</cp:revision>
  <dcterms:created xsi:type="dcterms:W3CDTF">2019-04-10T11:48:27Z</dcterms:created>
  <dcterms:modified xsi:type="dcterms:W3CDTF">2023-08-23T07:54:26Z</dcterms:modified>
</cp:coreProperties>
</file>