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BA"/>
    <a:srgbClr val="363681"/>
    <a:srgbClr val="B02725"/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71" y="470380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3674BA"/>
                </a:solidFill>
                <a:latin typeface="Montserrat" pitchFamily="2" charset="77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6E8FF-1860-492C-2AFC-3F0928268333}"/>
              </a:ext>
            </a:extLst>
          </p:cNvPr>
          <p:cNvSpPr txBox="1"/>
          <p:nvPr/>
        </p:nvSpPr>
        <p:spPr>
          <a:xfrm>
            <a:off x="174171" y="5476416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PRESENTATION SUBTITLE</a:t>
            </a:r>
            <a:endParaRPr lang="cs-CZ" sz="2000" b="1" dirty="0">
              <a:solidFill>
                <a:srgbClr val="363681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9021-90DD-3896-992A-0184B14F55A4}"/>
              </a:ext>
            </a:extLst>
          </p:cNvPr>
          <p:cNvSpPr txBox="1"/>
          <p:nvPr/>
        </p:nvSpPr>
        <p:spPr>
          <a:xfrm>
            <a:off x="174171" y="6005979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AUTHOR‘S NAME</a:t>
            </a:r>
            <a:endParaRPr lang="cs-CZ" sz="2000" i="1" dirty="0">
              <a:solidFill>
                <a:srgbClr val="363681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9509-5D0A-5F0C-9990-64841F4C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A821-A521-A761-B3AA-33B6D36B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354"/>
            <a:ext cx="10515600" cy="4351338"/>
          </a:xfrm>
        </p:spPr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330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 Theme</vt:lpstr>
      <vt:lpstr>PowerPoint Presentation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František Barac</cp:lastModifiedBy>
  <cp:revision>20</cp:revision>
  <dcterms:created xsi:type="dcterms:W3CDTF">2019-04-10T11:48:27Z</dcterms:created>
  <dcterms:modified xsi:type="dcterms:W3CDTF">2023-07-26T09:39:50Z</dcterms:modified>
</cp:coreProperties>
</file>